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144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017380" initials="鹿糠美雪" lastIdx="1" clrIdx="0">
    <p:extLst>
      <p:ext uri="{19B8F6BF-5375-455C-9EA6-DF929625EA0E}">
        <p15:presenceInfo xmlns:p15="http://schemas.microsoft.com/office/powerpoint/2012/main" userId="017380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FB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302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commentAuthors" Target="commentAuthor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5076-6F04-4667-95BC-16937D34D965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ADB19-1D09-48FB-8E15-7DF82085E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675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5076-6F04-4667-95BC-16937D34D965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ADB19-1D09-48FB-8E15-7DF82085E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864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5076-6F04-4667-95BC-16937D34D965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ADB19-1D09-48FB-8E15-7DF82085E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44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5076-6F04-4667-95BC-16937D34D965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ADB19-1D09-48FB-8E15-7DF82085E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42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5076-6F04-4667-95BC-16937D34D965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ADB19-1D09-48FB-8E15-7DF82085E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962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5076-6F04-4667-95BC-16937D34D965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ADB19-1D09-48FB-8E15-7DF82085E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852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5076-6F04-4667-95BC-16937D34D965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ADB19-1D09-48FB-8E15-7DF82085E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27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5076-6F04-4667-95BC-16937D34D965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ADB19-1D09-48FB-8E15-7DF82085E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5076-6F04-4667-95BC-16937D34D965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ADB19-1D09-48FB-8E15-7DF82085E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2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5076-6F04-4667-95BC-16937D34D965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ADB19-1D09-48FB-8E15-7DF82085E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963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D5076-6F04-4667-95BC-16937D34D965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ADB19-1D09-48FB-8E15-7DF82085E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465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D5076-6F04-4667-95BC-16937D34D965}" type="datetimeFigureOut">
              <a:rPr kumimoji="1" lang="ja-JP" altLang="en-US" smtClean="0"/>
              <a:t>2025/4/17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ADB19-1D09-48FB-8E15-7DF82085ED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162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9236" y="3617170"/>
            <a:ext cx="4701797" cy="4648478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0" y="-37337"/>
            <a:ext cx="6857999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3600" b="0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二戸地方 </a:t>
            </a:r>
            <a:r>
              <a:rPr lang="ja-JP" altLang="en-US" sz="11500" dirty="0" smtClean="0">
                <a:ln w="0">
                  <a:solidFill>
                    <a:schemeClr val="tx1"/>
                  </a:solidFill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就</a:t>
            </a:r>
            <a:r>
              <a:rPr lang="ja-JP" altLang="en-US" sz="3600" dirty="0" smtClean="0">
                <a:ln w="0">
                  <a:solidFill>
                    <a:schemeClr val="tx1"/>
                  </a:solidFill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r>
              <a:rPr lang="ja-JP" altLang="en-US" sz="11500" dirty="0" smtClean="0">
                <a:ln w="0">
                  <a:solidFill>
                    <a:schemeClr val="tx1"/>
                  </a:solidFill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農</a:t>
            </a:r>
            <a:r>
              <a:rPr lang="ja-JP" altLang="en-US" sz="3600" dirty="0" smtClean="0">
                <a:ln w="0">
                  <a:solidFill>
                    <a:schemeClr val="tx1"/>
                  </a:solidFill>
                </a:ln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r>
              <a:rPr lang="ja-JP" altLang="en-US" sz="3600" b="0" cap="none" spc="0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相談会</a:t>
            </a:r>
            <a:endParaRPr lang="ja-JP" altLang="en-US" sz="3600" b="0" cap="none" spc="0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9344" y="2875279"/>
            <a:ext cx="3209645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――――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日　時　</a:t>
            </a:r>
            <a:r>
              <a:rPr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――――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毎月 第 ３ 水曜日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16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00</a:t>
            </a:r>
          </a:p>
          <a:p>
            <a:pPr algn="ctr">
              <a:lnSpc>
                <a:spcPct val="150000"/>
              </a:lnSpc>
            </a:pPr>
            <a:r>
              <a:rPr lang="en-US" altLang="ja-JP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一人当たり１時間程度、</a:t>
            </a:r>
            <a:r>
              <a:rPr lang="ja-JP" altLang="en-US" sz="1600" b="1" u="sng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要予約</a:t>
            </a:r>
            <a:endParaRPr lang="en-US" altLang="ja-JP" sz="1600" b="1" u="sng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開催日の前週金曜</a:t>
            </a:r>
            <a:r>
              <a:rPr lang="ja-JP" altLang="en-US" sz="15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r>
              <a:rPr lang="ja-JP" altLang="en-US" sz="15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までに申込み</a:t>
            </a:r>
            <a:endParaRPr lang="ja-JP" altLang="ja-JP" sz="15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18025" y="6382815"/>
            <a:ext cx="299228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――――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場　所　</a:t>
            </a:r>
            <a:r>
              <a:rPr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――――</a:t>
            </a:r>
          </a:p>
          <a:p>
            <a:pPr algn="ctr">
              <a:lnSpc>
                <a:spcPct val="150000"/>
              </a:lnSpc>
            </a:pP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岩手県二戸地区合同庁舎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２階　２</a:t>
            </a:r>
            <a:r>
              <a:rPr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Ａ会議室</a:t>
            </a:r>
            <a:endParaRPr lang="ja-JP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34060" y="1884032"/>
            <a:ext cx="63898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　</a:t>
            </a:r>
            <a:r>
              <a:rPr lang="ja-JP" altLang="ja-JP" dirty="0" smtClean="0"/>
              <a:t>二戸</a:t>
            </a:r>
            <a:r>
              <a:rPr lang="ja-JP" altLang="ja-JP" dirty="0"/>
              <a:t>地方で就農を希望</a:t>
            </a:r>
            <a:r>
              <a:rPr lang="ja-JP" altLang="ja-JP" dirty="0" smtClean="0"/>
              <a:t>する</a:t>
            </a:r>
            <a:r>
              <a:rPr lang="ja-JP" altLang="en-US" dirty="0"/>
              <a:t>皆</a:t>
            </a:r>
            <a:r>
              <a:rPr lang="ja-JP" altLang="ja-JP" dirty="0" smtClean="0"/>
              <a:t>さんを</a:t>
            </a:r>
            <a:r>
              <a:rPr lang="ja-JP" altLang="ja-JP" dirty="0"/>
              <a:t>対象に</a:t>
            </a:r>
            <a:r>
              <a:rPr lang="ja-JP" altLang="ja-JP" dirty="0" smtClean="0"/>
              <a:t>、就農</a:t>
            </a:r>
            <a:r>
              <a:rPr lang="ja-JP" altLang="ja-JP" dirty="0"/>
              <a:t>に必要と</a:t>
            </a:r>
            <a:r>
              <a:rPr lang="ja-JP" altLang="ja-JP" dirty="0" smtClean="0"/>
              <a:t>なる研修</a:t>
            </a:r>
            <a:r>
              <a:rPr lang="ja-JP" altLang="en-US" dirty="0" smtClean="0"/>
              <a:t>、</a:t>
            </a:r>
            <a:r>
              <a:rPr lang="ja-JP" altLang="ja-JP" dirty="0" smtClean="0"/>
              <a:t>農地</a:t>
            </a:r>
            <a:r>
              <a:rPr lang="ja-JP" altLang="en-US" dirty="0"/>
              <a:t>及び</a:t>
            </a:r>
            <a:r>
              <a:rPr lang="ja-JP" altLang="ja-JP" dirty="0" smtClean="0"/>
              <a:t>資金</a:t>
            </a:r>
            <a:r>
              <a:rPr lang="ja-JP" altLang="ja-JP" dirty="0"/>
              <a:t>などに係る支援策について、個別相談を行います</a:t>
            </a:r>
            <a:r>
              <a:rPr lang="ja-JP" altLang="ja-JP" dirty="0" smtClean="0"/>
              <a:t>。</a:t>
            </a:r>
            <a:endParaRPr lang="ja-JP" altLang="ja-JP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7810" y="330901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/>
              <a:t>令和７年度</a:t>
            </a:r>
            <a:endParaRPr kumimoji="1" lang="ja-JP" altLang="en-US" sz="2400" b="1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92188" y="7884668"/>
            <a:ext cx="6331750" cy="1046440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――――――――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申込み・問い合わせ　</a:t>
            </a: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―――――――――</a:t>
            </a:r>
          </a:p>
          <a:p>
            <a:pPr algn="ctr"/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二戸地方農林水産振興協議会事務局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二戸農業改良普及センター就農担当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</a:p>
          <a:p>
            <a:pPr algn="ctr"/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電話　 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0195-23-9231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／　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0195-23-9387</a:t>
            </a:r>
          </a:p>
          <a:p>
            <a:pPr algn="ctr"/>
            <a:r>
              <a:rPr lang="ja-JP" altLang="en-US" sz="1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メール　</a:t>
            </a:r>
            <a:r>
              <a:rPr lang="en-US" altLang="ja-JP" dirty="0" smtClean="0"/>
              <a:t>CE0027@pref.iwate.jp</a:t>
            </a:r>
            <a:endParaRPr lang="ja-JP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角丸四角形吹き出し 3"/>
          <p:cNvSpPr/>
          <p:nvPr/>
        </p:nvSpPr>
        <p:spPr>
          <a:xfrm>
            <a:off x="3587262" y="2634519"/>
            <a:ext cx="3138658" cy="1287515"/>
          </a:xfrm>
          <a:prstGeom prst="wedgeRoundRectCallout">
            <a:avLst>
              <a:gd name="adj1" fmla="val 11546"/>
              <a:gd name="adj2" fmla="val 69715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kumimoji="1"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相談</a:t>
            </a:r>
            <a:r>
              <a:rPr kumimoji="1"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は、岩手県、二戸管内４市町村</a:t>
            </a:r>
            <a:r>
              <a:rPr kumimoji="1"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、農協などの</a:t>
            </a:r>
            <a:r>
              <a:rPr kumimoji="1"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担当者が対応</a:t>
            </a:r>
            <a:r>
              <a:rPr kumimoji="1" lang="ja-JP" altLang="en-US" sz="20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します</a:t>
            </a:r>
            <a:endParaRPr kumimoji="1" lang="ja-JP" altLang="en-US" sz="2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725108" y="21631"/>
            <a:ext cx="3998976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1500" dirty="0" smtClean="0">
                <a:ln w="28575">
                  <a:solidFill>
                    <a:schemeClr val="tx1"/>
                  </a:solidFill>
                </a:ln>
                <a:noFill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就</a:t>
            </a:r>
            <a:r>
              <a:rPr lang="ja-JP" altLang="en-US" sz="3600" dirty="0" smtClean="0">
                <a:ln w="28575">
                  <a:solidFill>
                    <a:schemeClr val="tx1"/>
                  </a:solidFill>
                </a:ln>
                <a:noFill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r>
              <a:rPr lang="ja-JP" altLang="en-US" sz="11500" dirty="0" smtClean="0">
                <a:ln w="28575">
                  <a:solidFill>
                    <a:schemeClr val="tx1"/>
                  </a:solidFill>
                </a:ln>
                <a:noFill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農</a:t>
            </a:r>
            <a:endParaRPr lang="ja-JP" altLang="en-US" sz="3600" b="0" cap="none" spc="0" dirty="0">
              <a:ln w="28575">
                <a:solidFill>
                  <a:schemeClr val="tx1"/>
                </a:solidFill>
              </a:ln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1071" y="4725227"/>
            <a:ext cx="3546191" cy="1469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―――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開催予定日　</a:t>
            </a:r>
            <a:r>
              <a:rPr lang="en-US" altLang="ja-JP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―――</a:t>
            </a:r>
            <a:r>
              <a:rPr lang="ja-JP" altLang="en-US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endParaRPr lang="en-US" altLang="ja-JP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500"/>
              </a:lnSpc>
            </a:pP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5/21</a:t>
            </a:r>
            <a:r>
              <a:rPr lang="ja-JP" altLang="en-US" sz="1600" dirty="0" err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6/18</a:t>
            </a:r>
            <a:r>
              <a:rPr lang="ja-JP" altLang="en-US" sz="1600" dirty="0" err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7/16</a:t>
            </a:r>
            <a:r>
              <a:rPr lang="ja-JP" altLang="en-US" sz="1600" dirty="0" err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8/20</a:t>
            </a:r>
            <a:r>
              <a:rPr lang="ja-JP" altLang="en-US" sz="1600" dirty="0" err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</a:p>
          <a:p>
            <a:pPr>
              <a:lnSpc>
                <a:spcPts val="2500"/>
              </a:lnSpc>
            </a:pPr>
            <a:r>
              <a:rPr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9/17</a:t>
            </a:r>
            <a:r>
              <a:rPr lang="ja-JP" altLang="en-US" sz="1600" dirty="0" err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10/15</a:t>
            </a:r>
            <a:r>
              <a:rPr lang="ja-JP" altLang="en-US" sz="1600" dirty="0" err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11/19</a:t>
            </a:r>
            <a:r>
              <a:rPr lang="ja-JP" altLang="en-US" sz="1600" dirty="0" err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endParaRPr lang="en-US" altLang="ja-JP" sz="1600" dirty="0" smtClean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12/17</a:t>
            </a:r>
            <a:r>
              <a:rPr lang="ja-JP" altLang="en-US" sz="1600" dirty="0" err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1/21</a:t>
            </a:r>
            <a:r>
              <a:rPr lang="ja-JP" altLang="en-US" sz="1600" dirty="0" err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lang="ja-JP" altLang="en-US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r>
              <a:rPr lang="en-US" altLang="ja-JP" sz="16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2/18</a:t>
            </a:r>
            <a:endParaRPr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71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229643"/>
              </p:ext>
            </p:extLst>
          </p:nvPr>
        </p:nvGraphicFramePr>
        <p:xfrm>
          <a:off x="223897" y="1042010"/>
          <a:ext cx="6446534" cy="791911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44715">
                  <a:extLst>
                    <a:ext uri="{9D8B030D-6E8A-4147-A177-3AD203B41FA5}">
                      <a16:colId xmlns:a16="http://schemas.microsoft.com/office/drawing/2014/main" val="2564869846"/>
                    </a:ext>
                  </a:extLst>
                </a:gridCol>
                <a:gridCol w="5201819">
                  <a:extLst>
                    <a:ext uri="{9D8B030D-6E8A-4147-A177-3AD203B41FA5}">
                      <a16:colId xmlns:a16="http://schemas.microsoft.com/office/drawing/2014/main" val="2889045003"/>
                    </a:ext>
                  </a:extLst>
                </a:gridCol>
              </a:tblGrid>
              <a:tr h="540780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3200" b="1" kern="1200" dirty="0" smtClean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+mn-cs"/>
                        </a:rPr>
                        <a:t>就農相談会　参加申込書</a:t>
                      </a:r>
                      <a:endParaRPr kumimoji="1" lang="ja-JP" altLang="ja-JP" sz="3200" kern="1200" dirty="0" smtClean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+mn-cs"/>
                      </a:endParaRPr>
                    </a:p>
                  </a:txBody>
                  <a:tcPr marL="42250" marR="4225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400" kern="100" dirty="0" smtClean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42250" marR="422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68267932"/>
                  </a:ext>
                </a:extLst>
              </a:tr>
              <a:tr h="7097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フリガナ</a:t>
                      </a:r>
                      <a:endParaRPr lang="ja-JP" sz="11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氏　名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（生年月日）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2250" marR="422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1400" kern="100" dirty="0" smtClean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1400" kern="100" dirty="0" smtClean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　　　　　　　　　　　　　（　　　　　　年　　　　月　　　　日生）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2250" marR="422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43196902"/>
                  </a:ext>
                </a:extLst>
              </a:tr>
              <a:tr h="5777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住　所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2250" marR="422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 </a:t>
                      </a:r>
                      <a:endParaRPr lang="en-US" sz="1400" kern="100" dirty="0" smtClean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altLang="ja-JP" sz="1400" kern="100" dirty="0" smtClean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2250" marR="422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94487905"/>
                  </a:ext>
                </a:extLst>
              </a:tr>
              <a:tr h="4996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電話／</a:t>
                      </a:r>
                      <a:r>
                        <a:rPr lang="en-US" sz="1400" kern="10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FAX</a:t>
                      </a:r>
                      <a:endParaRPr lang="ja-JP" sz="1400" kern="10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2250" marR="422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400" kern="100" dirty="0" smtClean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 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2250" marR="422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2025279"/>
                  </a:ext>
                </a:extLst>
              </a:tr>
              <a:tr h="41185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相談内容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 </a:t>
                      </a:r>
                      <a:endParaRPr lang="ja-JP" sz="1400" kern="10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（希望内容に○をつけてください（複数可））</a:t>
                      </a:r>
                      <a:endParaRPr lang="ja-JP" sz="1400" kern="10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2250" marR="422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18415" algn="l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農業を始めたい</a:t>
                      </a:r>
                    </a:p>
                    <a:p>
                      <a:pPr indent="18415" algn="l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ja-JP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１）　相談の動機</a:t>
                      </a:r>
                    </a:p>
                    <a:p>
                      <a:pPr marL="342900" lvl="0" indent="-74613" algn="l">
                        <a:spcAft>
                          <a:spcPts val="0"/>
                        </a:spcAft>
                        <a:buFont typeface="HG丸ｺﾞｼｯｸM-PRO" panose="020F0600000000000000" pitchFamily="50" charset="-128"/>
                        <a:buChar char="・"/>
                      </a:pP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ja-JP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本格的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に農業経営に取り組みたい</a:t>
                      </a:r>
                    </a:p>
                    <a:p>
                      <a:pPr marL="342900" lvl="0" indent="-74613" algn="l">
                        <a:spcAft>
                          <a:spcPts val="0"/>
                        </a:spcAft>
                        <a:buFont typeface="HG丸ｺﾞｼｯｸM-PRO" panose="020F0600000000000000" pitchFamily="50" charset="-128"/>
                        <a:buChar char="・"/>
                      </a:pP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ja-JP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農業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法人に就農したい</a:t>
                      </a:r>
                    </a:p>
                    <a:p>
                      <a:pPr marL="342900" lvl="0" indent="-74613" algn="l">
                        <a:spcAft>
                          <a:spcPts val="0"/>
                        </a:spcAft>
                        <a:buFont typeface="HG丸ｺﾞｼｯｸM-PRO" panose="020F0600000000000000" pitchFamily="50" charset="-128"/>
                        <a:buChar char="・"/>
                      </a:pP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ja-JP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独立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・就農に向けて研修したい</a:t>
                      </a:r>
                    </a:p>
                    <a:p>
                      <a:pPr marL="342900" lvl="0" indent="-74613" algn="l">
                        <a:spcAft>
                          <a:spcPts val="0"/>
                        </a:spcAft>
                        <a:buFont typeface="HG丸ｺﾞｼｯｸM-PRO" panose="020F0600000000000000" pitchFamily="50" charset="-128"/>
                        <a:buChar char="・"/>
                      </a:pP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ja-JP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農業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を体験して</a:t>
                      </a:r>
                      <a:r>
                        <a:rPr lang="ja-JP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みたい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342900" lvl="0" indent="-74613" algn="l">
                        <a:spcAft>
                          <a:spcPts val="0"/>
                        </a:spcAft>
                        <a:buFont typeface="HG丸ｺﾞｼｯｸM-PRO" panose="020F0600000000000000" pitchFamily="50" charset="-128"/>
                        <a:buChar char="・"/>
                      </a:pP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ja-JP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第三者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から営農を継承したい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ja-JP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２）　希望する</a:t>
                      </a:r>
                      <a:r>
                        <a:rPr lang="ja-JP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作目</a:t>
                      </a:r>
                      <a:endParaRPr lang="en-US" altLang="ja-JP" sz="1400" kern="100" dirty="0" smtClean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水稲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麦類　　豆・芋・穀類　　施設野菜　　露地</a:t>
                      </a:r>
                      <a:r>
                        <a:rPr lang="ja-JP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野菜</a:t>
                      </a:r>
                      <a:endParaRPr lang="en-US" altLang="ja-JP" sz="1400" kern="100" dirty="0" smtClean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</a:t>
                      </a:r>
                      <a:r>
                        <a:rPr lang="ja-JP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花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き・観葉植物　　</a:t>
                      </a:r>
                      <a:r>
                        <a:rPr lang="ja-JP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工芸</a:t>
                      </a: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作物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果樹　　酪農　　肉用牛　</a:t>
                      </a: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ja-JP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養豚</a:t>
                      </a:r>
                      <a:endParaRPr lang="en-US" altLang="ja-JP" sz="1400" kern="100" dirty="0" smtClean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indent="381000" algn="l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採卵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鶏　　ブロイラー　　その他（　　　　　　　　　　）　　未定</a:t>
                      </a:r>
                    </a:p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２　新規就農に関する支援が知りたい</a:t>
                      </a:r>
                    </a:p>
                    <a:p>
                      <a:pPr algn="l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３　農業資金について知りたい</a:t>
                      </a:r>
                    </a:p>
                    <a:p>
                      <a:pPr algn="l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４　農地を借りたい</a:t>
                      </a:r>
                    </a:p>
                    <a:p>
                      <a:pPr algn="l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５　短期研修を受けてみたい</a:t>
                      </a:r>
                    </a:p>
                    <a:p>
                      <a:pPr algn="l">
                        <a:lnSpc>
                          <a:spcPts val="23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６　その他（　　　　　　　　　　　　　　　　　　　　　　　）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2250" marR="422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7470123"/>
                  </a:ext>
                </a:extLst>
              </a:tr>
              <a:tr h="23659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希</a:t>
                      </a: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  </a:t>
                      </a:r>
                      <a:r>
                        <a:rPr lang="ja-JP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望</a:t>
                      </a:r>
                      <a:endParaRPr lang="en-US" altLang="ja-JP" sz="1400" kern="100" dirty="0" smtClean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相談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日時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2250" marR="422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希望日時を記入ください。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2250" marR="422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98028808"/>
                  </a:ext>
                </a:extLst>
              </a:tr>
              <a:tr h="33750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</a:t>
                      </a: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月　</a:t>
                      </a: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日　</a:t>
                      </a: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時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2250" marR="422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641878"/>
                  </a:ext>
                </a:extLst>
              </a:tr>
              <a:tr h="8985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相談会の情報はどこで得ましたか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2250" marR="422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 </a:t>
                      </a: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人から　（　家族　知人　行政機関　農協　その他（</a:t>
                      </a:r>
                      <a:r>
                        <a:rPr lang="ja-JP" altLang="en-US" sz="1400" u="none" kern="100" baseline="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/>
                      </a:r>
                      <a:r>
                        <a:rPr lang="ja-JP" altLang="en-US" sz="1400" u="sng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　</a:t>
                      </a:r>
                      <a:r>
                        <a:rPr lang="ja-JP" altLang="en-US" sz="1400" u="none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/>
                      </a: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 ）</a:t>
                      </a:r>
                      <a:endParaRPr lang="en-US" altLang="ja-JP" sz="1400" kern="100" dirty="0" smtClean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 行政機関広報　（具体的に、</a:t>
                      </a:r>
                      <a:r>
                        <a:rPr lang="ja-JP" altLang="en-US" sz="1400" u="sng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　　　　　　　　　　　　　 　　　　　　　　</a:t>
                      </a:r>
                      <a:r>
                        <a:rPr lang="ja-JP" altLang="en-US" sz="1400" u="none" kern="100" baseline="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/>
                      </a: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en-US" altLang="ja-JP" sz="1400" kern="100" dirty="0" smtClean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baseline="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/>
                      </a: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カシオペア</a:t>
                      </a:r>
                      <a:r>
                        <a:rPr lang="en-US" altLang="ja-JP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FM</a:t>
                      </a: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endParaRPr lang="en-US" altLang="ja-JP" sz="1400" kern="100" dirty="0" smtClean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 その他</a:t>
                      </a: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（　</a:t>
                      </a:r>
                      <a:r>
                        <a:rPr lang="ja-JP" altLang="en-US" sz="1400" u="sng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　　　　　　　　　　　</a:t>
                      </a:r>
                      <a:r>
                        <a:rPr lang="ja-JP" altLang="en-US" sz="1400" u="sng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/>
                      </a:r>
                      <a:r>
                        <a:rPr lang="ja-JP" altLang="en-US" sz="1400" u="sng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　　　　　　　　　　</a:t>
                      </a: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　）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2250" marR="422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6919505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-257906" y="184926"/>
            <a:ext cx="5784946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810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（参加申込書）</a:t>
            </a:r>
            <a:endParaRPr kumimoji="0" lang="ja-JP" altLang="ja-JP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 defTabSz="914400"/>
            <a:r>
              <a:rPr kumimoji="0" lang="ja-JP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FAX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019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５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-23-9387</a:t>
            </a:r>
            <a:r>
              <a:rPr kumimoji="0" lang="ja-JP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、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メール：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CE0027@pref.iwate.jp</a:t>
            </a:r>
          </a:p>
          <a:p>
            <a:pPr marL="0" marR="0" lvl="0" indent="3810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3810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二戸地方農林水産振興協議会 担い手育成部会 事務局　</a:t>
            </a:r>
            <a:endParaRPr kumimoji="0" lang="ja-JP" altLang="en-US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3810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（二戸農業改良普及センター　就農担当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宛て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）</a:t>
            </a:r>
            <a:endParaRPr kumimoji="0" lang="ja-JP" altLang="en-US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2312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</TotalTime>
  <Words>623</Words>
  <Application>Microsoft Office PowerPoint</Application>
  <PresentationFormat>画面に合わせる (4:3)</PresentationFormat>
  <Paragraphs>66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BIZ UDPゴシック</vt:lpstr>
      <vt:lpstr>HG丸ｺﾞｼｯｸM-PRO</vt:lpstr>
      <vt:lpstr>UD デジタル 教科書体 NP-B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017380</dc:creator>
  <cp:lastModifiedBy>小野寺理</cp:lastModifiedBy>
  <cp:revision>37</cp:revision>
  <cp:lastPrinted>2024-03-12T08:29:08Z</cp:lastPrinted>
  <dcterms:created xsi:type="dcterms:W3CDTF">2024-03-11T08:45:56Z</dcterms:created>
  <dcterms:modified xsi:type="dcterms:W3CDTF">2025-04-17T00:06:10Z</dcterms:modified>
</cp:coreProperties>
</file>